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spc="-185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Bem-vindo ao Disney Plus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Mergulhe no mundo mágico do Disney Plus, um serviço de streaming que reúne milhares de filmes, séries e programas infantis, tudo em um só lugar.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76107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736550"/>
            <a:ext cx="282463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 Emanuel Maseiro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7418"/>
            <a:ext cx="58789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 que é o Disney Plus?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530793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 de Filmes e Séries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7554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Disney Plus oferece uma ampla variedade de filmes, séries e programas infantis para todos os gostos.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Conteúdo Exclusivo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02121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Produções originais da Disney, Pixar, Marvel, Star Wars e National Geographic, incluindo séries e filmes que você só encontra no Disney Plus.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69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31406"/>
            <a:ext cx="40968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Conteúdo para Todas as Idades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2182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Disney Plus oferece uma experiência completa para toda a família, com conteúdo para crianças, adolescentes e adultos.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840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543" y="3154085"/>
            <a:ext cx="8611314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spc="-122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Principais conteúdos do Disney Plus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3543" y="4342686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93802" y="4420195"/>
            <a:ext cx="12442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7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5293" y="4342686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Clássicos da Disney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5293" y="4789527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Reviva os filmes que marcaram gerações, como "A Bela e a Fera", "O Rei Leão" e "A Pequena Sereia".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8546" y="4342686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57968" y="4420195"/>
            <a:ext cx="186095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7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090297" y="4342686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Filmes da Pixar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090297" y="4789527"/>
            <a:ext cx="5816560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Pixar, conhecida por seus filmes animados de alta qualidade, como "Toy Story", "Procurando Nemo" e "Up", também está presente no Disney Plus.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3543" y="6220658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60584" y="6298168"/>
            <a:ext cx="190857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7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95293" y="6220658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Universo Marvel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5293" y="6667500"/>
            <a:ext cx="5816560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 fãs de super-heróis podem se deliciar com filmes e séries do MCU, como "Vingadores", "Homem-Aranha" e "WandaVision".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8546" y="6220658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50825" y="6298168"/>
            <a:ext cx="20038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73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090297" y="6220658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Star Wars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090297" y="6667500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saga épica de Star Wars, com suas trilhas sonoras icônicas e personagens memoráveis, está completa no Disney Plus.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8218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Navegação e interface do Disney Plus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2701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Tela Inicial Personalizada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Recomendamos filmes e séries de acordo com seus gostos e preferências.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Navegação Intuitiva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Encontre facilmente o que procura com a busca por título, gênero, personagem ou ator.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403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Perfis Personalizados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Crie perfis para cada membro da família com seus próprios favoritos e histórico de visualizações.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694611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b="1" spc="-12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Recomendações de filmes no Disney Plus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23" y="2364343"/>
            <a:ext cx="1077278" cy="17235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436" y="2579727"/>
            <a:ext cx="530125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Baseado em seu histórico de visualizações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54436" y="3045500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Disney Plus sugere filmes e séries que você pode gostar com base no que você já assistiu.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3" y="4087892"/>
            <a:ext cx="1077278" cy="17235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436" y="4303276"/>
            <a:ext cx="325314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Gêneros e atores favoritos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54436" y="476904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algoritmo do Disney Plus também leva em consideração seus gêneros e atores favoritos.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3" y="5811441"/>
            <a:ext cx="1077278" cy="17235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436" y="6026825"/>
            <a:ext cx="371367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64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Avaliações de outros usuários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54436" y="6492597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avaliações de outros usuários ajudam a refinar as recomendações e encontrar filmes de acordo com seus gostos.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7405"/>
            <a:ext cx="102847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Filmes infantis clássicos no Disney Plus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09813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40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Cinderela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30466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Uma história atemporal de amor e esperança, com personagens memoráveis e uma trilha sonora encantadora.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309813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140166"/>
            <a:ext cx="41208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Branca de Neve e os Sete Anões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84915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primeiro longa-metragem de animação da Disney, com uma história cativante e personagens memoráveis.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309813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140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Pequena Sereia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630466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Uma aventura mágica sobre uma sereia que sonha em viver na superfície, com músicas memoráveis e personagens encantadores.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826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Conteúdo exclusivo do Disney Plus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40343"/>
            <a:ext cx="7556421" cy="4506516"/>
          </a:xfrm>
          <a:prstGeom prst="roundRect">
            <a:avLst>
              <a:gd name="adj" fmla="val 21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747963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89167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Mandalorian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891671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Série ambientada no universo Star Wars, com um caçador de recompensas solitário.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124087"/>
            <a:ext cx="7541181" cy="17390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26779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WandaVision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267795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Série que explora o passado de Wanda Maximoff e Vision, com um estilo único que mistura sitcoms com ação.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5863114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600682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Loki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6006822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Série que acompanha as aventuras do Deus da Trapaça, Loki, em um universo paralelo.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493" y="600789"/>
            <a:ext cx="7663815" cy="13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spc="-125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Dicas para aproveitar o Disney Plus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493" y="2239804"/>
            <a:ext cx="528638" cy="5286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6493" y="2979896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spc="-62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Crie Perfis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26493" y="3437096"/>
            <a:ext cx="3673316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Crie perfis personalizados para cada membro da família com seus próprios favoritos e histórico de visualizações.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991" y="2239804"/>
            <a:ext cx="528638" cy="5286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6991" y="2979896"/>
            <a:ext cx="3113722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spc="-62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Baixe para Assistir Offline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16991" y="3437096"/>
            <a:ext cx="3673316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Baixe seus filmes e séries favoritos para assistir offline, ideal para viagens ou quando não há internet.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493" y="5086231"/>
            <a:ext cx="528638" cy="5286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6493" y="5826323"/>
            <a:ext cx="3673316" cy="660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spc="-62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Compartilhe com Amigos e Família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26493" y="6613922"/>
            <a:ext cx="3673316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Disney Plus permite que você compartilhe sua assinatura com até quatro membros da família.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991" y="5086231"/>
            <a:ext cx="528638" cy="5286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6991" y="5826323"/>
            <a:ext cx="299096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spc="-62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Ajuste as Configurações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216991" y="6283523"/>
            <a:ext cx="3673316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 sua experiência com configurações de áudio, legendas, qualidade de vídeo e outros recursos.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2024-11-21T17:12:40Z</dcterms:created>
  <dcterms:modified xsi:type="dcterms:W3CDTF">2024-11-21T17:12:40Z</dcterms:modified>
</cp:coreProperties>
</file>